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5143500" type="screen16x9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360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2025-08-28T01:27:06Z</dcterms:created>
  <dcterms:modified xsi:type="dcterms:W3CDTF">2025-08-28T01:27:06Z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